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106" d="100"/>
          <a:sy n="106" d="100"/>
        </p:scale>
        <p:origin x="-1752" y="-96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4289767-09B2-4866-9B3B-D1AEAB1DA3E5}" type="datetimeFigureOut">
              <a:rPr lang="en-US" smtClean="0"/>
              <a:t>2/4/2019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EC6CF53-C46E-4BE6-AC26-A5EBA637B3A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3845865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4289767-09B2-4866-9B3B-D1AEAB1DA3E5}" type="datetimeFigureOut">
              <a:rPr lang="en-US" smtClean="0"/>
              <a:t>2/4/2019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EC6CF53-C46E-4BE6-AC26-A5EBA637B3A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37979783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4289767-09B2-4866-9B3B-D1AEAB1DA3E5}" type="datetimeFigureOut">
              <a:rPr lang="en-US" smtClean="0"/>
              <a:t>2/4/2019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EC6CF53-C46E-4BE6-AC26-A5EBA637B3A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6000371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4289767-09B2-4866-9B3B-D1AEAB1DA3E5}" type="datetimeFigureOut">
              <a:rPr lang="en-US" smtClean="0"/>
              <a:t>2/4/2019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EC6CF53-C46E-4BE6-AC26-A5EBA637B3A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7953875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4289767-09B2-4866-9B3B-D1AEAB1DA3E5}" type="datetimeFigureOut">
              <a:rPr lang="en-US" smtClean="0"/>
              <a:t>2/4/2019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EC6CF53-C46E-4BE6-AC26-A5EBA637B3A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5093230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4289767-09B2-4866-9B3B-D1AEAB1DA3E5}" type="datetimeFigureOut">
              <a:rPr lang="en-US" smtClean="0"/>
              <a:t>2/4/2019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EC6CF53-C46E-4BE6-AC26-A5EBA637B3A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6112623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4289767-09B2-4866-9B3B-D1AEAB1DA3E5}" type="datetimeFigureOut">
              <a:rPr lang="en-US" smtClean="0"/>
              <a:t>2/4/2019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EC6CF53-C46E-4BE6-AC26-A5EBA637B3A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3656592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4289767-09B2-4866-9B3B-D1AEAB1DA3E5}" type="datetimeFigureOut">
              <a:rPr lang="en-US" smtClean="0"/>
              <a:t>2/4/2019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EC6CF53-C46E-4BE6-AC26-A5EBA637B3A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4158627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4289767-09B2-4866-9B3B-D1AEAB1DA3E5}" type="datetimeFigureOut">
              <a:rPr lang="en-US" smtClean="0"/>
              <a:t>2/4/2019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EC6CF53-C46E-4BE6-AC26-A5EBA637B3A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7737143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4289767-09B2-4866-9B3B-D1AEAB1DA3E5}" type="datetimeFigureOut">
              <a:rPr lang="en-US" smtClean="0"/>
              <a:t>2/4/2019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EC6CF53-C46E-4BE6-AC26-A5EBA637B3A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6170562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4289767-09B2-4866-9B3B-D1AEAB1DA3E5}" type="datetimeFigureOut">
              <a:rPr lang="en-US" smtClean="0"/>
              <a:t>2/4/2019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EC6CF53-C46E-4BE6-AC26-A5EBA637B3A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7519071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4289767-09B2-4866-9B3B-D1AEAB1DA3E5}" type="datetimeFigureOut">
              <a:rPr lang="en-US" smtClean="0"/>
              <a:t>2/4/2019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EC6CF53-C46E-4BE6-AC26-A5EBA637B3A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0891557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/>
          <p:cNvSpPr/>
          <p:nvPr/>
        </p:nvSpPr>
        <p:spPr>
          <a:xfrm>
            <a:off x="1475656" y="1484784"/>
            <a:ext cx="3744416" cy="1872208"/>
          </a:xfrm>
          <a:prstGeom prst="rect">
            <a:avLst/>
          </a:prstGeom>
          <a:gradFill rotWithShape="1">
            <a:gsLst>
              <a:gs pos="0">
                <a:schemeClr val="bg1">
                  <a:tint val="75000"/>
                  <a:satMod val="150000"/>
                </a:schemeClr>
              </a:gs>
              <a:gs pos="61000">
                <a:schemeClr val="bg1">
                  <a:shade val="75000"/>
                  <a:satMod val="100000"/>
                </a:schemeClr>
              </a:gs>
              <a:gs pos="100000">
                <a:schemeClr val="bg1">
                  <a:shade val="35000"/>
                  <a:satMod val="100000"/>
                </a:schemeClr>
              </a:gs>
            </a:gsLst>
            <a:path path="circle">
              <a:fillToRect l="50000" t="150000" r="50000" b="-50000"/>
            </a:path>
          </a:gra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56795108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rgbClr val="000000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0</Words>
  <Application>Microsoft Office PowerPoint</Application>
  <PresentationFormat>On-screen Show (4:3)</PresentationFormat>
  <Paragraphs>0</Paragraphs>
  <Slides>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PowerPoint Presentation</vt:lpstr>
    </vt:vector>
  </TitlesOfParts>
  <Company/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vmiklos</dc:creator>
  <cp:lastModifiedBy>vmiklos</cp:lastModifiedBy>
  <cp:revision>1</cp:revision>
  <dcterms:created xsi:type="dcterms:W3CDTF">2019-02-04T16:44:51Z</dcterms:created>
  <dcterms:modified xsi:type="dcterms:W3CDTF">2019-02-04T16:45:50Z</dcterms:modified>
</cp:coreProperties>
</file>

<file path=docProps/thumbnail.jpeg>
</file>